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6F0766-C482-423E-8FF7-C1BECD2DC077}" type="slidenum">
              <a:rPr lang="fr-FR" smtClean="0">
                <a:solidFill>
                  <a:srgbClr val="94C600"/>
                </a:solidFill>
              </a:rPr>
              <a:pPr/>
              <a:t>‹N°›</a:t>
            </a:fld>
            <a:endParaRPr lang="fr-FR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2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98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2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19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86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86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1586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38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407222-4CB7-4785-80F4-094281206CE4}" type="datetimeFigureOut">
              <a:rPr lang="fr-FR" smtClean="0"/>
              <a:pPr/>
              <a:t>03/04/2014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6F0766-C482-423E-8FF7-C1BECD2DC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4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trauma.wm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TRAUMATISME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755576" y="1124744"/>
            <a:ext cx="7416824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">
              <a:buClr>
                <a:srgbClr val="94C600"/>
              </a:buClr>
              <a:buFont typeface="Wingdings 2" pitchFamily="18" charset="2"/>
              <a:buNone/>
            </a:pPr>
            <a:r>
              <a:rPr lang="fr-FR" sz="36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Objectif: </a:t>
            </a:r>
            <a:r>
              <a:rPr lang="fr-FR" sz="3600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A la fin de cette partie, vous serez capable, face à une victime qui présente un </a:t>
            </a:r>
            <a:r>
              <a:rPr lang="fr-FR" sz="36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traumatisme </a:t>
            </a:r>
            <a:r>
              <a:rPr lang="fr-FR" sz="3600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(autre que celui de la peau), d’en connaitre les </a:t>
            </a:r>
            <a:r>
              <a:rPr lang="fr-FR" sz="36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signes</a:t>
            </a:r>
            <a:r>
              <a:rPr lang="fr-FR" sz="3600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 et de </a:t>
            </a:r>
            <a:r>
              <a:rPr lang="fr-FR" sz="36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réaliser les gestes de secours adaptés et nécessaires.</a:t>
            </a:r>
          </a:p>
          <a:p>
            <a:pPr marL="68580" indent="0" algn="just">
              <a:buClr>
                <a:srgbClr val="94C600"/>
              </a:buClr>
              <a:buFont typeface="Wingdings 2" pitchFamily="18" charset="2"/>
              <a:buNone/>
            </a:pPr>
            <a:endParaRPr lang="fr-FR" sz="3600" b="1" dirty="0" smtClean="0">
              <a:solidFill>
                <a:srgbClr val="3E3D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</p:spTree>
    <p:extLst>
      <p:ext uri="{BB962C8B-B14F-4D97-AF65-F5344CB8AC3E}">
        <p14:creationId xmlns:p14="http://schemas.microsoft.com/office/powerpoint/2010/main" val="14717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60032" y="1026821"/>
            <a:ext cx="3456384" cy="20621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 ce que cette situation évoque pour vous?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60032" y="3780329"/>
            <a:ext cx="345638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feriez vous?</a:t>
            </a: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4" t="7968" r="34577" b="16603"/>
          <a:stretch/>
        </p:blipFill>
        <p:spPr bwMode="auto">
          <a:xfrm>
            <a:off x="179512" y="209635"/>
            <a:ext cx="4436273" cy="642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7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9528" y="859359"/>
            <a:ext cx="82789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SIGNES D’UN TRAUMATISME: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60431" y="1902311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atteintes traumatiques sont des lésions</a:t>
            </a:r>
          </a:p>
          <a:p>
            <a:pPr marL="457200" indent="-457200">
              <a:buFontTx/>
              <a:buChar char="-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os( fractures),</a:t>
            </a:r>
          </a:p>
          <a:p>
            <a:pPr marL="457200" indent="-457200">
              <a:buFontTx/>
              <a:buChar char="-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articulations (entorses, luxation)</a:t>
            </a:r>
          </a:p>
          <a:p>
            <a:pPr marL="457200" indent="-457200">
              <a:buFontTx/>
              <a:buChar char="-"/>
            </a:pP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organes ou de la peau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</p:spTree>
    <p:extLst>
      <p:ext uri="{BB962C8B-B14F-4D97-AF65-F5344CB8AC3E}">
        <p14:creationId xmlns:p14="http://schemas.microsoft.com/office/powerpoint/2010/main" val="38129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51311" y="3668714"/>
            <a:ext cx="21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9528" y="859359"/>
            <a:ext cx="82789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CAUSES D’UN TRAUMATISME:</a:t>
            </a:r>
          </a:p>
        </p:txBody>
      </p:sp>
      <p:pic>
        <p:nvPicPr>
          <p:cNvPr id="8" name="Picture 2" descr="https://encrypted-tbn0.gstatic.com/images?q=tbn:ANd9GcRUubFJ_UIyXUm-9gbWXRx2x7ULTxuiAZ81VUelenzO9mcY0G16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6538"/>
            <a:ext cx="2594309" cy="242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stopaumaldedos.com/wp-content/uploads/2012/03/chu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435887"/>
            <a:ext cx="2283763" cy="201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0" name="Picture 2" descr="http://www.kleurjeslim.be/PDF_Thumbs/365_F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0" y="1676538"/>
            <a:ext cx="2901611" cy="205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0152" y="4251221"/>
            <a:ext cx="23229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Faux mouvement</a:t>
            </a:r>
            <a:endParaRPr lang="fr-F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2394" y="5442435"/>
            <a:ext cx="1312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</p:spTree>
    <p:extLst>
      <p:ext uri="{BB962C8B-B14F-4D97-AF65-F5344CB8AC3E}">
        <p14:creationId xmlns:p14="http://schemas.microsoft.com/office/powerpoint/2010/main" val="7714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9528" y="859359"/>
            <a:ext cx="82789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RISQUES D’UN TRAUMATISME: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3608" y="1844824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neurologiques</a:t>
            </a: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Paralysie</a:t>
            </a:r>
          </a:p>
          <a:p>
            <a:pPr marL="571500" indent="-571500">
              <a:buFontTx/>
              <a:buChar char="-"/>
            </a:pP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 de connaissance….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3608" y="3830121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respiratoire</a:t>
            </a:r>
            <a:r>
              <a:rPr lang="fr-FR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gêne ou détresse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43608" y="5455949"/>
            <a:ext cx="752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Complications circulatoires</a:t>
            </a:r>
            <a:endParaRPr lang="fr-F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</p:spTree>
    <p:extLst>
      <p:ext uri="{BB962C8B-B14F-4D97-AF65-F5344CB8AC3E}">
        <p14:creationId xmlns:p14="http://schemas.microsoft.com/office/powerpoint/2010/main" val="1094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69528" y="859359"/>
            <a:ext cx="82789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prstClr val="black"/>
                </a:solidFill>
              </a:rPr>
              <a:t>PRINCIPE DE L’ACTION DE SECOURS: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63688" y="2708920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PAS MOBILISER !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</p:spTree>
    <p:extLst>
      <p:ext uri="{BB962C8B-B14F-4D97-AF65-F5344CB8AC3E}">
        <p14:creationId xmlns:p14="http://schemas.microsoft.com/office/powerpoint/2010/main" val="10944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2905" y="76562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solidFill>
                  <a:prstClr val="white"/>
                </a:solidFill>
              </a:rPr>
              <a:t>TRAUMATISME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8216" y="908720"/>
            <a:ext cx="79962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 algn="just">
              <a:buClr>
                <a:srgbClr val="94C600"/>
              </a:buClr>
              <a:buFont typeface="Wingdings 2" pitchFamily="18" charset="2"/>
              <a:buNone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la fin de la séquence, vous serez </a:t>
            </a:r>
            <a:r>
              <a:rPr lang="fr-FR" sz="3200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capable </a:t>
            </a:r>
            <a:r>
              <a:rPr lang="fr-FR" sz="32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d’éviter toute mobilisation</a:t>
            </a: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 d’une victime présentant un traumatisme :</a:t>
            </a:r>
          </a:p>
          <a:p>
            <a:pPr lvl="3" algn="just">
              <a:buClr>
                <a:srgbClr val="94C600"/>
              </a:buClr>
              <a:buFontTx/>
              <a:buChar char="-"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Tête</a:t>
            </a:r>
          </a:p>
          <a:p>
            <a:pPr lvl="3" algn="just">
              <a:buClr>
                <a:srgbClr val="94C600"/>
              </a:buClr>
              <a:buFontTx/>
              <a:buChar char="-"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Thorax</a:t>
            </a:r>
          </a:p>
          <a:p>
            <a:pPr lvl="3" algn="just">
              <a:buClr>
                <a:srgbClr val="94C600"/>
              </a:buClr>
              <a:buFontTx/>
              <a:buChar char="-"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Abdomen</a:t>
            </a:r>
          </a:p>
          <a:p>
            <a:pPr lvl="3" algn="just">
              <a:buClr>
                <a:srgbClr val="94C600"/>
              </a:buClr>
              <a:buFontTx/>
              <a:buChar char="-"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Colonne vertébrale</a:t>
            </a:r>
          </a:p>
          <a:p>
            <a:pPr lvl="3" algn="just">
              <a:buClr>
                <a:srgbClr val="94C600"/>
              </a:buClr>
              <a:buFontTx/>
              <a:buChar char="-"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Membres</a:t>
            </a:r>
          </a:p>
          <a:p>
            <a:pPr marL="68580" indent="0" algn="just">
              <a:buClr>
                <a:srgbClr val="94C600"/>
              </a:buClr>
              <a:buNone/>
            </a:pP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jusqu’à l’arrivée des </a:t>
            </a:r>
            <a:r>
              <a:rPr lang="fr-FR" sz="3200" b="1" u="sng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secours.</a:t>
            </a:r>
            <a:r>
              <a:rPr lang="fr-FR" sz="3200" b="1" dirty="0" smtClean="0">
                <a:solidFill>
                  <a:srgbClr val="3E3D2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161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Austin</vt:lpstr>
      <vt:lpstr>LE TRAUMATISME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 7:  LES TRAUMATISMES</dc:title>
  <dc:creator>stephanie Aubin</dc:creator>
  <cp:lastModifiedBy>ESEN</cp:lastModifiedBy>
  <cp:revision>6</cp:revision>
  <dcterms:created xsi:type="dcterms:W3CDTF">2014-04-03T20:57:24Z</dcterms:created>
  <dcterms:modified xsi:type="dcterms:W3CDTF">2014-04-03T16:20:33Z</dcterms:modified>
</cp:coreProperties>
</file>