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67" r:id="rId3"/>
    <p:sldId id="268" r:id="rId4"/>
    <p:sldId id="269" r:id="rId5"/>
    <p:sldId id="270" r:id="rId6"/>
    <p:sldId id="271" r:id="rId7"/>
    <p:sldId id="272" r:id="rId8"/>
    <p:sldId id="27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D407222-4CB7-4785-80F4-094281206CE4}" type="datetimeFigureOut">
              <a:rPr lang="fr-FR" smtClean="0"/>
              <a:pPr/>
              <a:t>03/04/2014</a:t>
            </a:fld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FR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6F0766-C482-423E-8FF7-C1BECD2DC077}" type="slidenum">
              <a:rPr lang="fr-FR" smtClean="0">
                <a:solidFill>
                  <a:srgbClr val="94C600"/>
                </a:solidFill>
              </a:rPr>
              <a:pPr/>
              <a:t>‹N°›</a:t>
            </a:fld>
            <a:endParaRPr lang="fr-FR">
              <a:solidFill>
                <a:srgbClr val="94C6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728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7222-4CB7-4785-80F4-094281206CE4}" type="datetimeFigureOut">
              <a:rPr lang="fr-FR" smtClean="0"/>
              <a:pPr/>
              <a:t>03/04/2014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F0766-C482-423E-8FF7-C1BECD2DC07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8983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7222-4CB7-4785-80F4-094281206CE4}" type="datetimeFigureOut">
              <a:rPr lang="fr-FR" smtClean="0"/>
              <a:pPr/>
              <a:t>03/04/2014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F0766-C482-423E-8FF7-C1BECD2DC07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7215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7222-4CB7-4785-80F4-094281206CE4}" type="datetimeFigureOut">
              <a:rPr lang="fr-FR" smtClean="0"/>
              <a:pPr/>
              <a:t>03/04/2014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F0766-C482-423E-8FF7-C1BECD2DC07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199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7222-4CB7-4785-80F4-094281206CE4}" type="datetimeFigureOut">
              <a:rPr lang="fr-FR" smtClean="0"/>
              <a:pPr/>
              <a:t>03/04/2014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F0766-C482-423E-8FF7-C1BECD2DC07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8861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7222-4CB7-4785-80F4-094281206CE4}" type="datetimeFigureOut">
              <a:rPr lang="fr-FR" smtClean="0"/>
              <a:pPr/>
              <a:t>03/04/2014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F0766-C482-423E-8FF7-C1BECD2DC07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166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7222-4CB7-4785-80F4-094281206CE4}" type="datetimeFigureOut">
              <a:rPr lang="fr-FR" smtClean="0"/>
              <a:pPr/>
              <a:t>03/04/2014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94C6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F0766-C482-423E-8FF7-C1BECD2DC07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919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7222-4CB7-4785-80F4-094281206CE4}" type="datetimeFigureOut">
              <a:rPr lang="fr-FR" smtClean="0"/>
              <a:pPr/>
              <a:t>03/04/2014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94C6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F0766-C482-423E-8FF7-C1BECD2DC07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867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7222-4CB7-4785-80F4-094281206CE4}" type="datetimeFigureOut">
              <a:rPr lang="fr-FR" smtClean="0"/>
              <a:pPr/>
              <a:t>03/04/2014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94C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F0766-C482-423E-8FF7-C1BECD2DC07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28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7222-4CB7-4785-80F4-094281206CE4}" type="datetimeFigureOut">
              <a:rPr lang="fr-FR" smtClean="0"/>
              <a:pPr/>
              <a:t>03/04/2014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F0766-C482-423E-8FF7-C1BECD2DC07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>
              <a:solidFill>
                <a:srgbClr val="94C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915867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7222-4CB7-4785-80F4-094281206CE4}" type="datetimeFigureOut">
              <a:rPr lang="fr-FR" smtClean="0"/>
              <a:pPr/>
              <a:t>03/04/2014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F0766-C482-423E-8FF7-C1BECD2DC07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5381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D407222-4CB7-4785-80F4-094281206CE4}" type="datetimeFigureOut">
              <a:rPr lang="fr-FR" smtClean="0"/>
              <a:pPr/>
              <a:t>03/04/2014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FR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96F0766-C482-423E-8FF7-C1BECD2DC07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54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trauma.wmv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 TRAUMATISME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42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755576" y="1124744"/>
            <a:ext cx="7416824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 algn="just">
              <a:buClr>
                <a:srgbClr val="94C600"/>
              </a:buClr>
              <a:buFont typeface="Wingdings 2" pitchFamily="18" charset="2"/>
              <a:buNone/>
            </a:pPr>
            <a:r>
              <a:rPr lang="fr-FR" sz="3600" b="1" u="sng" dirty="0" smtClean="0">
                <a:solidFill>
                  <a:srgbClr val="3E3D2D"/>
                </a:solidFill>
                <a:latin typeface="Arial" pitchFamily="34" charset="0"/>
                <a:cs typeface="Arial" pitchFamily="34" charset="0"/>
              </a:rPr>
              <a:t>Objectif: </a:t>
            </a:r>
            <a:r>
              <a:rPr lang="fr-FR" sz="3600" dirty="0" smtClean="0">
                <a:solidFill>
                  <a:srgbClr val="3E3D2D"/>
                </a:solidFill>
                <a:latin typeface="Arial" pitchFamily="34" charset="0"/>
                <a:cs typeface="Arial" pitchFamily="34" charset="0"/>
              </a:rPr>
              <a:t>A la fin de cette partie, vous serez capable, face à une victime qui présente un </a:t>
            </a:r>
            <a:r>
              <a:rPr lang="fr-FR" sz="3600" b="1" u="sng" dirty="0" smtClean="0">
                <a:solidFill>
                  <a:srgbClr val="3E3D2D"/>
                </a:solidFill>
                <a:latin typeface="Arial" pitchFamily="34" charset="0"/>
                <a:cs typeface="Arial" pitchFamily="34" charset="0"/>
              </a:rPr>
              <a:t>traumatisme </a:t>
            </a:r>
            <a:r>
              <a:rPr lang="fr-FR" sz="3600" dirty="0" smtClean="0">
                <a:solidFill>
                  <a:srgbClr val="3E3D2D"/>
                </a:solidFill>
                <a:latin typeface="Arial" pitchFamily="34" charset="0"/>
                <a:cs typeface="Arial" pitchFamily="34" charset="0"/>
              </a:rPr>
              <a:t>(autre que celui de la peau), d’en connaitre les </a:t>
            </a:r>
            <a:r>
              <a:rPr lang="fr-FR" sz="3600" b="1" u="sng" dirty="0" smtClean="0">
                <a:solidFill>
                  <a:srgbClr val="3E3D2D"/>
                </a:solidFill>
                <a:latin typeface="Arial" pitchFamily="34" charset="0"/>
                <a:cs typeface="Arial" pitchFamily="34" charset="0"/>
              </a:rPr>
              <a:t>signes</a:t>
            </a:r>
            <a:r>
              <a:rPr lang="fr-FR" sz="3600" dirty="0" smtClean="0">
                <a:solidFill>
                  <a:srgbClr val="3E3D2D"/>
                </a:solidFill>
                <a:latin typeface="Arial" pitchFamily="34" charset="0"/>
                <a:cs typeface="Arial" pitchFamily="34" charset="0"/>
              </a:rPr>
              <a:t> et de </a:t>
            </a:r>
            <a:r>
              <a:rPr lang="fr-FR" sz="3600" b="1" u="sng" dirty="0" smtClean="0">
                <a:solidFill>
                  <a:srgbClr val="3E3D2D"/>
                </a:solidFill>
                <a:latin typeface="Arial" pitchFamily="34" charset="0"/>
                <a:cs typeface="Arial" pitchFamily="34" charset="0"/>
              </a:rPr>
              <a:t>réaliser les gestes de secours adaptés et nécessaires.</a:t>
            </a:r>
          </a:p>
          <a:p>
            <a:pPr marL="68580" indent="0" algn="just">
              <a:buClr>
                <a:srgbClr val="94C600"/>
              </a:buClr>
              <a:buFont typeface="Wingdings 2" pitchFamily="18" charset="2"/>
              <a:buNone/>
            </a:pPr>
            <a:endParaRPr lang="fr-FR" sz="3600" b="1" dirty="0" smtClean="0">
              <a:solidFill>
                <a:srgbClr val="3E3D2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92905" y="76562"/>
            <a:ext cx="25763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b="1" dirty="0">
                <a:solidFill>
                  <a:prstClr val="white"/>
                </a:solidFill>
              </a:rPr>
              <a:t>TRAUMATISME</a:t>
            </a:r>
          </a:p>
        </p:txBody>
      </p:sp>
    </p:spTree>
    <p:extLst>
      <p:ext uri="{BB962C8B-B14F-4D97-AF65-F5344CB8AC3E}">
        <p14:creationId xmlns:p14="http://schemas.microsoft.com/office/powerpoint/2010/main" val="147173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860032" y="1026821"/>
            <a:ext cx="3456384" cy="206210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Qu’est ce que cette situation évoque pour vous?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860032" y="3780329"/>
            <a:ext cx="3456383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feriez vous?</a:t>
            </a:r>
          </a:p>
        </p:txBody>
      </p:sp>
      <p:pic>
        <p:nvPicPr>
          <p:cNvPr id="1026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84" t="7968" r="34577" b="16603"/>
          <a:stretch/>
        </p:blipFill>
        <p:spPr bwMode="auto">
          <a:xfrm>
            <a:off x="179512" y="209635"/>
            <a:ext cx="4436273" cy="6420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4770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69528" y="859359"/>
            <a:ext cx="8278936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prstClr val="black"/>
                </a:solidFill>
              </a:rPr>
              <a:t>SIGNES D’UN TRAUMATISME: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60431" y="1902311"/>
            <a:ext cx="70567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8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atteintes traumatiques sont des lésions</a:t>
            </a:r>
          </a:p>
          <a:p>
            <a:pPr marL="457200" indent="-457200">
              <a:buFontTx/>
              <a:buChar char="-"/>
            </a:pPr>
            <a:r>
              <a:rPr lang="fr-FR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os( fractures),</a:t>
            </a:r>
          </a:p>
          <a:p>
            <a:pPr marL="457200" indent="-457200">
              <a:buFontTx/>
              <a:buChar char="-"/>
            </a:pPr>
            <a:r>
              <a:rPr lang="fr-FR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articulations (entorses, luxation)</a:t>
            </a:r>
          </a:p>
          <a:p>
            <a:pPr marL="457200" indent="-457200">
              <a:buFontTx/>
              <a:buChar char="-"/>
            </a:pPr>
            <a:r>
              <a:rPr lang="fr-FR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organes ou de la peau</a:t>
            </a:r>
          </a:p>
        </p:txBody>
      </p:sp>
      <p:sp>
        <p:nvSpPr>
          <p:cNvPr id="9" name="Rectangle 8"/>
          <p:cNvSpPr/>
          <p:nvPr/>
        </p:nvSpPr>
        <p:spPr>
          <a:xfrm>
            <a:off x="5092905" y="76562"/>
            <a:ext cx="25763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b="1" dirty="0">
                <a:solidFill>
                  <a:prstClr val="white"/>
                </a:solidFill>
              </a:rPr>
              <a:t>TRAUMATISME</a:t>
            </a:r>
          </a:p>
        </p:txBody>
      </p:sp>
    </p:spTree>
    <p:extLst>
      <p:ext uri="{BB962C8B-B14F-4D97-AF65-F5344CB8AC3E}">
        <p14:creationId xmlns:p14="http://schemas.microsoft.com/office/powerpoint/2010/main" val="381293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51311" y="3668714"/>
            <a:ext cx="2193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Coup</a:t>
            </a:r>
            <a:endParaRPr lang="fr-FR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69528" y="859359"/>
            <a:ext cx="8278936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prstClr val="black"/>
                </a:solidFill>
              </a:rPr>
              <a:t>CAUSES D’UN TRAUMATISME:</a:t>
            </a:r>
          </a:p>
        </p:txBody>
      </p:sp>
      <p:pic>
        <p:nvPicPr>
          <p:cNvPr id="8" name="Picture 2" descr="https://encrypted-tbn0.gstatic.com/images?q=tbn:ANd9GcRUubFJ_UIyXUm-9gbWXRx2x7ULTxuiAZ81VUelenzO9mcY0G16L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676538"/>
            <a:ext cx="2594309" cy="2426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http://stopaumaldedos.com/wp-content/uploads/2012/03/chut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4435887"/>
            <a:ext cx="2283763" cy="201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0" name="Picture 2" descr="http://www.kleurjeslim.be/PDF_Thumbs/365_F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70" y="1676538"/>
            <a:ext cx="2901611" cy="2056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940152" y="4251221"/>
            <a:ext cx="23229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Faux mouvement</a:t>
            </a:r>
            <a:endParaRPr lang="fr-FR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62394" y="5442435"/>
            <a:ext cx="13128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Chute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92905" y="76562"/>
            <a:ext cx="25763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b="1" dirty="0">
                <a:solidFill>
                  <a:prstClr val="white"/>
                </a:solidFill>
              </a:rPr>
              <a:t>TRAUMATISME</a:t>
            </a:r>
          </a:p>
        </p:txBody>
      </p:sp>
    </p:spTree>
    <p:extLst>
      <p:ext uri="{BB962C8B-B14F-4D97-AF65-F5344CB8AC3E}">
        <p14:creationId xmlns:p14="http://schemas.microsoft.com/office/powerpoint/2010/main" val="77146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69528" y="859359"/>
            <a:ext cx="8278936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prstClr val="black"/>
                </a:solidFill>
              </a:rPr>
              <a:t>RISQUES D’UN TRAUMATISME: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043608" y="1844824"/>
            <a:ext cx="77048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36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Complications neurologiques</a:t>
            </a:r>
            <a:r>
              <a:rPr lang="fr-FR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71500" indent="-571500">
              <a:buFontTx/>
              <a:buChar char="-"/>
            </a:pPr>
            <a:r>
              <a:rPr lang="fr-FR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Paralysie</a:t>
            </a:r>
          </a:p>
          <a:p>
            <a:pPr marL="571500" indent="-571500">
              <a:buFontTx/>
              <a:buChar char="-"/>
            </a:pPr>
            <a:r>
              <a:rPr lang="fr-FR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Perte de connaissance….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043608" y="3830121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36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Complications respiratoire</a:t>
            </a:r>
            <a:r>
              <a:rPr lang="fr-FR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gêne ou détresse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043608" y="5455949"/>
            <a:ext cx="7527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36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Complications circulatoires</a:t>
            </a:r>
            <a:endParaRPr lang="fr-FR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92905" y="76562"/>
            <a:ext cx="25763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b="1" dirty="0">
                <a:solidFill>
                  <a:prstClr val="white"/>
                </a:solidFill>
              </a:rPr>
              <a:t>TRAUMATISME</a:t>
            </a:r>
          </a:p>
        </p:txBody>
      </p:sp>
    </p:spTree>
    <p:extLst>
      <p:ext uri="{BB962C8B-B14F-4D97-AF65-F5344CB8AC3E}">
        <p14:creationId xmlns:p14="http://schemas.microsoft.com/office/powerpoint/2010/main" val="10947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469528" y="859359"/>
            <a:ext cx="8278936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prstClr val="black"/>
                </a:solidFill>
              </a:rPr>
              <a:t>PRINCIPE DE L’ACTION DE SECOURS: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763688" y="2708920"/>
            <a:ext cx="51125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 PAS MOBILISER !</a:t>
            </a:r>
          </a:p>
        </p:txBody>
      </p:sp>
      <p:sp>
        <p:nvSpPr>
          <p:cNvPr id="9" name="Rectangle 8"/>
          <p:cNvSpPr/>
          <p:nvPr/>
        </p:nvSpPr>
        <p:spPr>
          <a:xfrm>
            <a:off x="5092905" y="76562"/>
            <a:ext cx="25763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b="1" dirty="0">
                <a:solidFill>
                  <a:prstClr val="white"/>
                </a:solidFill>
              </a:rPr>
              <a:t>TRAUMATISME</a:t>
            </a:r>
          </a:p>
        </p:txBody>
      </p:sp>
    </p:spTree>
    <p:extLst>
      <p:ext uri="{BB962C8B-B14F-4D97-AF65-F5344CB8AC3E}">
        <p14:creationId xmlns:p14="http://schemas.microsoft.com/office/powerpoint/2010/main" val="109441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92905" y="76562"/>
            <a:ext cx="25763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b="1" dirty="0">
                <a:solidFill>
                  <a:prstClr val="white"/>
                </a:solidFill>
              </a:rPr>
              <a:t>TRAUMATISME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08216" y="908720"/>
            <a:ext cx="799623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" indent="0" algn="just">
              <a:buClr>
                <a:srgbClr val="94C600"/>
              </a:buClr>
              <a:buFont typeface="Wingdings 2" pitchFamily="18" charset="2"/>
              <a:buNone/>
            </a:pP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 la fin de la séquence, vous serez </a:t>
            </a:r>
            <a:r>
              <a:rPr lang="fr-FR" sz="3200" dirty="0" smtClean="0">
                <a:solidFill>
                  <a:srgbClr val="3E3D2D"/>
                </a:solidFill>
                <a:latin typeface="Arial" pitchFamily="34" charset="0"/>
                <a:cs typeface="Arial" pitchFamily="34" charset="0"/>
              </a:rPr>
              <a:t>capable </a:t>
            </a:r>
            <a:r>
              <a:rPr lang="fr-FR" sz="3200" b="1" u="sng" dirty="0" smtClean="0">
                <a:solidFill>
                  <a:srgbClr val="3E3D2D"/>
                </a:solidFill>
                <a:latin typeface="Arial" pitchFamily="34" charset="0"/>
                <a:cs typeface="Arial" pitchFamily="34" charset="0"/>
              </a:rPr>
              <a:t>d’éviter toute mobilisation</a:t>
            </a:r>
            <a:r>
              <a:rPr lang="fr-FR" sz="3200" b="1" dirty="0" smtClean="0">
                <a:solidFill>
                  <a:srgbClr val="3E3D2D"/>
                </a:solidFill>
                <a:latin typeface="Arial" pitchFamily="34" charset="0"/>
                <a:cs typeface="Arial" pitchFamily="34" charset="0"/>
              </a:rPr>
              <a:t> d’une victime présentant un traumatisme :</a:t>
            </a:r>
          </a:p>
          <a:p>
            <a:pPr lvl="3" algn="just">
              <a:buClr>
                <a:srgbClr val="94C600"/>
              </a:buClr>
              <a:buFontTx/>
              <a:buChar char="-"/>
            </a:pPr>
            <a:r>
              <a:rPr lang="fr-FR" sz="3200" b="1" dirty="0" smtClean="0">
                <a:solidFill>
                  <a:srgbClr val="3E3D2D"/>
                </a:solidFill>
                <a:latin typeface="Arial" pitchFamily="34" charset="0"/>
                <a:cs typeface="Arial" pitchFamily="34" charset="0"/>
              </a:rPr>
              <a:t>Tête</a:t>
            </a:r>
          </a:p>
          <a:p>
            <a:pPr lvl="3" algn="just">
              <a:buClr>
                <a:srgbClr val="94C600"/>
              </a:buClr>
              <a:buFontTx/>
              <a:buChar char="-"/>
            </a:pPr>
            <a:r>
              <a:rPr lang="fr-FR" sz="3200" b="1" dirty="0" smtClean="0">
                <a:solidFill>
                  <a:srgbClr val="3E3D2D"/>
                </a:solidFill>
                <a:latin typeface="Arial" pitchFamily="34" charset="0"/>
                <a:cs typeface="Arial" pitchFamily="34" charset="0"/>
              </a:rPr>
              <a:t>Thorax</a:t>
            </a:r>
          </a:p>
          <a:p>
            <a:pPr lvl="3" algn="just">
              <a:buClr>
                <a:srgbClr val="94C600"/>
              </a:buClr>
              <a:buFontTx/>
              <a:buChar char="-"/>
            </a:pPr>
            <a:r>
              <a:rPr lang="fr-FR" sz="3200" b="1" dirty="0" smtClean="0">
                <a:solidFill>
                  <a:srgbClr val="3E3D2D"/>
                </a:solidFill>
                <a:latin typeface="Arial" pitchFamily="34" charset="0"/>
                <a:cs typeface="Arial" pitchFamily="34" charset="0"/>
              </a:rPr>
              <a:t>Abdomen</a:t>
            </a:r>
          </a:p>
          <a:p>
            <a:pPr lvl="3" algn="just">
              <a:buClr>
                <a:srgbClr val="94C600"/>
              </a:buClr>
              <a:buFontTx/>
              <a:buChar char="-"/>
            </a:pPr>
            <a:r>
              <a:rPr lang="fr-FR" sz="3200" b="1" dirty="0" smtClean="0">
                <a:solidFill>
                  <a:srgbClr val="3E3D2D"/>
                </a:solidFill>
                <a:latin typeface="Arial" pitchFamily="34" charset="0"/>
                <a:cs typeface="Arial" pitchFamily="34" charset="0"/>
              </a:rPr>
              <a:t>Colonne vertébrale</a:t>
            </a:r>
          </a:p>
          <a:p>
            <a:pPr lvl="3" algn="just">
              <a:buClr>
                <a:srgbClr val="94C600"/>
              </a:buClr>
              <a:buFontTx/>
              <a:buChar char="-"/>
            </a:pPr>
            <a:r>
              <a:rPr lang="fr-FR" sz="3200" b="1" dirty="0" smtClean="0">
                <a:solidFill>
                  <a:srgbClr val="3E3D2D"/>
                </a:solidFill>
                <a:latin typeface="Arial" pitchFamily="34" charset="0"/>
                <a:cs typeface="Arial" pitchFamily="34" charset="0"/>
              </a:rPr>
              <a:t>Membres</a:t>
            </a:r>
          </a:p>
          <a:p>
            <a:pPr marL="68580" indent="0" algn="just">
              <a:buClr>
                <a:srgbClr val="94C600"/>
              </a:buClr>
              <a:buNone/>
            </a:pPr>
            <a:r>
              <a:rPr lang="fr-FR" sz="3200" b="1" dirty="0" smtClean="0">
                <a:solidFill>
                  <a:srgbClr val="3E3D2D"/>
                </a:solidFill>
                <a:latin typeface="Arial" pitchFamily="34" charset="0"/>
                <a:cs typeface="Arial" pitchFamily="34" charset="0"/>
              </a:rPr>
              <a:t>jusqu’à l’arrivée des </a:t>
            </a:r>
            <a:r>
              <a:rPr lang="fr-FR" sz="3200" b="1" u="sng" dirty="0" smtClean="0">
                <a:solidFill>
                  <a:srgbClr val="3E3D2D"/>
                </a:solidFill>
                <a:latin typeface="Arial" pitchFamily="34" charset="0"/>
                <a:cs typeface="Arial" pitchFamily="34" charset="0"/>
              </a:rPr>
              <a:t>secours.</a:t>
            </a:r>
            <a:r>
              <a:rPr lang="fr-FR" sz="3200" b="1" dirty="0" smtClean="0">
                <a:solidFill>
                  <a:srgbClr val="3E3D2D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42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161</Words>
  <Application>Microsoft Office PowerPoint</Application>
  <PresentationFormat>Affichage à l'écran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Austin</vt:lpstr>
      <vt:lpstr>LE TRAUMATISME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PARTIE 7:  LES TRAUMATISMES</dc:title>
  <dc:creator>stephanie Aubin</dc:creator>
  <cp:lastModifiedBy>ESEN</cp:lastModifiedBy>
  <cp:revision>6</cp:revision>
  <dcterms:created xsi:type="dcterms:W3CDTF">2014-04-03T20:57:24Z</dcterms:created>
  <dcterms:modified xsi:type="dcterms:W3CDTF">2014-04-03T16:20:33Z</dcterms:modified>
</cp:coreProperties>
</file>